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sldIdLst>
    <p:sldId id="256" r:id="rId5"/>
    <p:sldId id="257" r:id="rId6"/>
    <p:sldId id="261" r:id="rId7"/>
    <p:sldId id="259" r:id="rId8"/>
    <p:sldId id="282" r:id="rId9"/>
    <p:sldId id="280" r:id="rId10"/>
    <p:sldId id="276"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4599F94E-CEE6-441E-89CC-EB005ECD8F06}">
      <a14:m xmlns:a14="http://schemas.microsoft.com/office/drawing/2010/main">
        <m:mathPr xmlns:m="http://schemas.openxmlformats.org/officeDocument/2006/math">
          <m:brkBin m:val="before"/>
          <m:brkBinSub m:val="--"/>
        </m:mathPr>
      </a14:m>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BD97F-4A37-4465-87FB-CC870E0533DE}" v="1" dt="2025-01-21T17:54:53.403"/>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79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3FA11-E74D-424F-9AF9-4FB3E3C76A33}" type="datetimeFigureOut">
              <a:rPr lang="en-US" smtClean="0"/>
              <a:t>11/16/2025</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443F0-A579-49C6-846A-7BC15CD230D5}" type="slidenum">
              <a:rPr lang="en-US" smtClean="0"/>
              <a:t>‹Nr.›</a:t>
            </a:fld>
            <a:endParaRPr lang="en-US"/>
          </a:p>
        </p:txBody>
      </p:sp>
    </p:spTree>
    <p:extLst>
      <p:ext uri="{BB962C8B-B14F-4D97-AF65-F5344CB8AC3E}">
        <p14:creationId xmlns:p14="http://schemas.microsoft.com/office/powerpoint/2010/main" val="3243398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3A82CE-6EC4-598B-4880-D57F89E553FE}"/>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5C98C5C-8F45-2B8C-8A67-54C631646C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ADF959BB-3533-512C-453E-198A85A10037}"/>
              </a:ext>
            </a:extLst>
          </p:cNvPr>
          <p:cNvSpPr>
            <a:spLocks noGrp="1"/>
          </p:cNvSpPr>
          <p:nvPr>
            <p:ph type="dt" sz="half" idx="10"/>
          </p:nvPr>
        </p:nvSpPr>
        <p:spPr/>
        <p:txBody>
          <a:bodyPr/>
          <a:lstStyle/>
          <a:p>
            <a:fld id="{9D6937DF-4E0C-4BDE-8A0A-EA2E03F3CD75}" type="datetime1">
              <a:rPr lang="de-DE" smtClean="0"/>
              <a:t>16.11.2025</a:t>
            </a:fld>
            <a:endParaRPr lang="de-DE"/>
          </a:p>
        </p:txBody>
      </p:sp>
      <p:sp>
        <p:nvSpPr>
          <p:cNvPr id="5" name="Fußzeilenplatzhalter 4">
            <a:extLst>
              <a:ext uri="{FF2B5EF4-FFF2-40B4-BE49-F238E27FC236}">
                <a16:creationId xmlns:a16="http://schemas.microsoft.com/office/drawing/2014/main" id="{512FD6E2-E8E0-33A1-73DD-35B68963265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70B4C9C-F9D7-4D54-9B65-EF0D92AF2865}"/>
              </a:ext>
            </a:extLst>
          </p:cNvPr>
          <p:cNvSpPr>
            <a:spLocks noGrp="1"/>
          </p:cNvSpPr>
          <p:nvPr>
            <p:ph type="sldNum" sz="quarter" idx="12"/>
          </p:nvPr>
        </p:nvSpPr>
        <p:spPr/>
        <p:txBody>
          <a:bodyPr/>
          <a:lstStyle/>
          <a:p>
            <a:fld id="{2F2A0DB8-2729-3A4D-A362-07849BE8AC54}" type="slidenum">
              <a:rPr lang="de-DE" smtClean="0"/>
              <a:t>‹Nr.›</a:t>
            </a:fld>
            <a:endParaRPr lang="de-DE"/>
          </a:p>
        </p:txBody>
      </p:sp>
    </p:spTree>
    <p:extLst>
      <p:ext uri="{BB962C8B-B14F-4D97-AF65-F5344CB8AC3E}">
        <p14:creationId xmlns:p14="http://schemas.microsoft.com/office/powerpoint/2010/main" val="647843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BF5686-41B8-32DC-3FC9-05E0D3D1885B}"/>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E9BA7E2A-D82C-A8FF-5F20-070D4A91A83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3013BA-9FC3-95D5-D524-26EE195261D4}"/>
              </a:ext>
            </a:extLst>
          </p:cNvPr>
          <p:cNvSpPr>
            <a:spLocks noGrp="1"/>
          </p:cNvSpPr>
          <p:nvPr>
            <p:ph type="dt" sz="half" idx="10"/>
          </p:nvPr>
        </p:nvSpPr>
        <p:spPr/>
        <p:txBody>
          <a:bodyPr/>
          <a:lstStyle/>
          <a:p>
            <a:fld id="{EB80D259-FD4B-4365-9AA3-F6CED0046B76}" type="datetime1">
              <a:rPr lang="de-DE" smtClean="0"/>
              <a:t>16.11.2025</a:t>
            </a:fld>
            <a:endParaRPr lang="de-DE"/>
          </a:p>
        </p:txBody>
      </p:sp>
      <p:sp>
        <p:nvSpPr>
          <p:cNvPr id="5" name="Fußzeilenplatzhalter 4">
            <a:extLst>
              <a:ext uri="{FF2B5EF4-FFF2-40B4-BE49-F238E27FC236}">
                <a16:creationId xmlns:a16="http://schemas.microsoft.com/office/drawing/2014/main" id="{D203D348-6457-0CF1-A2A4-45228C863C5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E5225B4-53DD-3E2D-FE59-6738BF1FEEE4}"/>
              </a:ext>
            </a:extLst>
          </p:cNvPr>
          <p:cNvSpPr>
            <a:spLocks noGrp="1"/>
          </p:cNvSpPr>
          <p:nvPr>
            <p:ph type="sldNum" sz="quarter" idx="12"/>
          </p:nvPr>
        </p:nvSpPr>
        <p:spPr/>
        <p:txBody>
          <a:bodyPr/>
          <a:lstStyle/>
          <a:p>
            <a:fld id="{2F2A0DB8-2729-3A4D-A362-07849BE8AC54}" type="slidenum">
              <a:rPr lang="de-DE" smtClean="0"/>
              <a:t>‹Nr.›</a:t>
            </a:fld>
            <a:endParaRPr lang="de-DE"/>
          </a:p>
        </p:txBody>
      </p:sp>
    </p:spTree>
    <p:extLst>
      <p:ext uri="{BB962C8B-B14F-4D97-AF65-F5344CB8AC3E}">
        <p14:creationId xmlns:p14="http://schemas.microsoft.com/office/powerpoint/2010/main" val="653809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A4057BE5-2EC6-E450-7FAE-E7D668D74CAC}"/>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6884D1BF-0B82-3DD8-E9D3-86E2549D0EB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CD5E98C-A881-D7D8-B6AA-839A15187035}"/>
              </a:ext>
            </a:extLst>
          </p:cNvPr>
          <p:cNvSpPr>
            <a:spLocks noGrp="1"/>
          </p:cNvSpPr>
          <p:nvPr>
            <p:ph type="dt" sz="half" idx="10"/>
          </p:nvPr>
        </p:nvSpPr>
        <p:spPr/>
        <p:txBody>
          <a:bodyPr/>
          <a:lstStyle/>
          <a:p>
            <a:fld id="{5DC2BD21-A82E-44BA-95E6-C97C344CDF55}" type="datetime1">
              <a:rPr lang="de-DE" smtClean="0"/>
              <a:t>16.11.2025</a:t>
            </a:fld>
            <a:endParaRPr lang="de-DE"/>
          </a:p>
        </p:txBody>
      </p:sp>
      <p:sp>
        <p:nvSpPr>
          <p:cNvPr id="5" name="Fußzeilenplatzhalter 4">
            <a:extLst>
              <a:ext uri="{FF2B5EF4-FFF2-40B4-BE49-F238E27FC236}">
                <a16:creationId xmlns:a16="http://schemas.microsoft.com/office/drawing/2014/main" id="{6BA3CA08-C2E3-F03C-0F43-18E72DA7F7B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A720ED5-A4B0-B666-A832-2289BE1F24DC}"/>
              </a:ext>
            </a:extLst>
          </p:cNvPr>
          <p:cNvSpPr>
            <a:spLocks noGrp="1"/>
          </p:cNvSpPr>
          <p:nvPr>
            <p:ph type="sldNum" sz="quarter" idx="12"/>
          </p:nvPr>
        </p:nvSpPr>
        <p:spPr/>
        <p:txBody>
          <a:bodyPr/>
          <a:lstStyle/>
          <a:p>
            <a:fld id="{2F2A0DB8-2729-3A4D-A362-07849BE8AC54}" type="slidenum">
              <a:rPr lang="de-DE" smtClean="0"/>
              <a:t>‹Nr.›</a:t>
            </a:fld>
            <a:endParaRPr lang="de-DE"/>
          </a:p>
        </p:txBody>
      </p:sp>
    </p:spTree>
    <p:extLst>
      <p:ext uri="{BB962C8B-B14F-4D97-AF65-F5344CB8AC3E}">
        <p14:creationId xmlns:p14="http://schemas.microsoft.com/office/powerpoint/2010/main" val="160016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C28950-146D-7A34-5AA7-0EAC76A3DD5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4755328-1A40-5953-0DB9-5CB7797B376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4093597-2A13-E646-9EA3-3695D0549A7F}"/>
              </a:ext>
            </a:extLst>
          </p:cNvPr>
          <p:cNvSpPr>
            <a:spLocks noGrp="1"/>
          </p:cNvSpPr>
          <p:nvPr>
            <p:ph type="dt" sz="half" idx="10"/>
          </p:nvPr>
        </p:nvSpPr>
        <p:spPr/>
        <p:txBody>
          <a:bodyPr/>
          <a:lstStyle/>
          <a:p>
            <a:fld id="{F93171F1-3AC1-4821-9122-C904B048FE43}" type="datetime1">
              <a:rPr lang="de-DE" smtClean="0"/>
              <a:t>16.11.2025</a:t>
            </a:fld>
            <a:endParaRPr lang="de-DE"/>
          </a:p>
        </p:txBody>
      </p:sp>
      <p:sp>
        <p:nvSpPr>
          <p:cNvPr id="5" name="Fußzeilenplatzhalter 4">
            <a:extLst>
              <a:ext uri="{FF2B5EF4-FFF2-40B4-BE49-F238E27FC236}">
                <a16:creationId xmlns:a16="http://schemas.microsoft.com/office/drawing/2014/main" id="{3BFCDF1D-C750-BEE9-EA74-0BC21A48613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66F1F45-7F06-B1BE-024D-7EFF7416A76A}"/>
              </a:ext>
            </a:extLst>
          </p:cNvPr>
          <p:cNvSpPr>
            <a:spLocks noGrp="1"/>
          </p:cNvSpPr>
          <p:nvPr>
            <p:ph type="sldNum" sz="quarter" idx="12"/>
          </p:nvPr>
        </p:nvSpPr>
        <p:spPr/>
        <p:txBody>
          <a:bodyPr/>
          <a:lstStyle/>
          <a:p>
            <a:fld id="{2F2A0DB8-2729-3A4D-A362-07849BE8AC54}" type="slidenum">
              <a:rPr lang="de-DE" smtClean="0"/>
              <a:t>‹Nr.›</a:t>
            </a:fld>
            <a:endParaRPr lang="de-DE"/>
          </a:p>
        </p:txBody>
      </p:sp>
    </p:spTree>
    <p:extLst>
      <p:ext uri="{BB962C8B-B14F-4D97-AF65-F5344CB8AC3E}">
        <p14:creationId xmlns:p14="http://schemas.microsoft.com/office/powerpoint/2010/main" val="1390714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9EDF7E-A9F2-0574-FD09-F6D4ECD88DB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1C33CAB8-5D6E-A896-FFA8-2BF1BE4C7C1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703FC4D8-82E9-7BC0-0FEB-D82A3BF18890}"/>
              </a:ext>
            </a:extLst>
          </p:cNvPr>
          <p:cNvSpPr>
            <a:spLocks noGrp="1"/>
          </p:cNvSpPr>
          <p:nvPr>
            <p:ph type="dt" sz="half" idx="10"/>
          </p:nvPr>
        </p:nvSpPr>
        <p:spPr/>
        <p:txBody>
          <a:bodyPr/>
          <a:lstStyle/>
          <a:p>
            <a:fld id="{6A36EF52-4910-4C2D-8CF3-4DB6C99B4BD5}" type="datetime1">
              <a:rPr lang="de-DE" smtClean="0"/>
              <a:t>16.11.2025</a:t>
            </a:fld>
            <a:endParaRPr lang="de-DE"/>
          </a:p>
        </p:txBody>
      </p:sp>
      <p:sp>
        <p:nvSpPr>
          <p:cNvPr id="5" name="Fußzeilenplatzhalter 4">
            <a:extLst>
              <a:ext uri="{FF2B5EF4-FFF2-40B4-BE49-F238E27FC236}">
                <a16:creationId xmlns:a16="http://schemas.microsoft.com/office/drawing/2014/main" id="{F674B54B-1504-3507-C7C0-8AA323F7F4C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E6BAAA3-54BD-FC60-0B42-DA47833C0FD2}"/>
              </a:ext>
            </a:extLst>
          </p:cNvPr>
          <p:cNvSpPr>
            <a:spLocks noGrp="1"/>
          </p:cNvSpPr>
          <p:nvPr>
            <p:ph type="sldNum" sz="quarter" idx="12"/>
          </p:nvPr>
        </p:nvSpPr>
        <p:spPr/>
        <p:txBody>
          <a:bodyPr/>
          <a:lstStyle/>
          <a:p>
            <a:fld id="{2F2A0DB8-2729-3A4D-A362-07849BE8AC54}" type="slidenum">
              <a:rPr lang="de-DE" smtClean="0"/>
              <a:t>‹Nr.›</a:t>
            </a:fld>
            <a:endParaRPr lang="de-DE"/>
          </a:p>
        </p:txBody>
      </p:sp>
    </p:spTree>
    <p:extLst>
      <p:ext uri="{BB962C8B-B14F-4D97-AF65-F5344CB8AC3E}">
        <p14:creationId xmlns:p14="http://schemas.microsoft.com/office/powerpoint/2010/main" val="611517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C7C231-5943-E40C-709F-AE1EEF1785F5}"/>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D0605A6-FDB1-3DD3-40D8-08CA8B68A9F7}"/>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232FC6A4-E4BB-183E-0767-6326294F92B8}"/>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6168D372-BEBE-795B-E0BB-E654AFCF4301}"/>
              </a:ext>
            </a:extLst>
          </p:cNvPr>
          <p:cNvSpPr>
            <a:spLocks noGrp="1"/>
          </p:cNvSpPr>
          <p:nvPr>
            <p:ph type="dt" sz="half" idx="10"/>
          </p:nvPr>
        </p:nvSpPr>
        <p:spPr/>
        <p:txBody>
          <a:bodyPr/>
          <a:lstStyle/>
          <a:p>
            <a:fld id="{185202DE-F5EC-4844-90C4-75EB9E59292C}" type="datetime1">
              <a:rPr lang="de-DE" smtClean="0"/>
              <a:t>16.11.2025</a:t>
            </a:fld>
            <a:endParaRPr lang="de-DE"/>
          </a:p>
        </p:txBody>
      </p:sp>
      <p:sp>
        <p:nvSpPr>
          <p:cNvPr id="6" name="Fußzeilenplatzhalter 5">
            <a:extLst>
              <a:ext uri="{FF2B5EF4-FFF2-40B4-BE49-F238E27FC236}">
                <a16:creationId xmlns:a16="http://schemas.microsoft.com/office/drawing/2014/main" id="{1E1FB799-F4A8-70CD-1DD6-A805C079C53D}"/>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13624C8-6BF1-AE62-2354-CFA0F5A712A8}"/>
              </a:ext>
            </a:extLst>
          </p:cNvPr>
          <p:cNvSpPr>
            <a:spLocks noGrp="1"/>
          </p:cNvSpPr>
          <p:nvPr>
            <p:ph type="sldNum" sz="quarter" idx="12"/>
          </p:nvPr>
        </p:nvSpPr>
        <p:spPr/>
        <p:txBody>
          <a:bodyPr/>
          <a:lstStyle/>
          <a:p>
            <a:fld id="{2F2A0DB8-2729-3A4D-A362-07849BE8AC54}" type="slidenum">
              <a:rPr lang="de-DE" smtClean="0"/>
              <a:t>‹Nr.›</a:t>
            </a:fld>
            <a:endParaRPr lang="de-DE"/>
          </a:p>
        </p:txBody>
      </p:sp>
    </p:spTree>
    <p:extLst>
      <p:ext uri="{BB962C8B-B14F-4D97-AF65-F5344CB8AC3E}">
        <p14:creationId xmlns:p14="http://schemas.microsoft.com/office/powerpoint/2010/main" val="4006994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23CBC6-074B-14C2-2D1F-02364004DF9C}"/>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9CBEE23-ACE1-B309-C933-747C2D5E1B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9077A5B-BE67-2334-AE29-877888369B63}"/>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F9BCEEE-AE59-AC29-D434-C95DA96B8C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AB731D1-4BE7-F103-56A8-BE704FF4C43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4808EF34-DCD2-D164-1AA6-DE4E1710DC69}"/>
              </a:ext>
            </a:extLst>
          </p:cNvPr>
          <p:cNvSpPr>
            <a:spLocks noGrp="1"/>
          </p:cNvSpPr>
          <p:nvPr>
            <p:ph type="dt" sz="half" idx="10"/>
          </p:nvPr>
        </p:nvSpPr>
        <p:spPr/>
        <p:txBody>
          <a:bodyPr/>
          <a:lstStyle/>
          <a:p>
            <a:fld id="{93226BE8-CE1A-44BA-B043-BB8219D521B8}" type="datetime1">
              <a:rPr lang="de-DE" smtClean="0"/>
              <a:t>16.11.2025</a:t>
            </a:fld>
            <a:endParaRPr lang="de-DE"/>
          </a:p>
        </p:txBody>
      </p:sp>
      <p:sp>
        <p:nvSpPr>
          <p:cNvPr id="8" name="Fußzeilenplatzhalter 7">
            <a:extLst>
              <a:ext uri="{FF2B5EF4-FFF2-40B4-BE49-F238E27FC236}">
                <a16:creationId xmlns:a16="http://schemas.microsoft.com/office/drawing/2014/main" id="{9851DD5C-CA95-E495-94A2-0C37554986B5}"/>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697A1065-77B4-A277-452D-BA20394878BC}"/>
              </a:ext>
            </a:extLst>
          </p:cNvPr>
          <p:cNvSpPr>
            <a:spLocks noGrp="1"/>
          </p:cNvSpPr>
          <p:nvPr>
            <p:ph type="sldNum" sz="quarter" idx="12"/>
          </p:nvPr>
        </p:nvSpPr>
        <p:spPr/>
        <p:txBody>
          <a:bodyPr/>
          <a:lstStyle/>
          <a:p>
            <a:fld id="{2F2A0DB8-2729-3A4D-A362-07849BE8AC54}" type="slidenum">
              <a:rPr lang="de-DE" smtClean="0"/>
              <a:t>‹Nr.›</a:t>
            </a:fld>
            <a:endParaRPr lang="de-DE"/>
          </a:p>
        </p:txBody>
      </p:sp>
    </p:spTree>
    <p:extLst>
      <p:ext uri="{BB962C8B-B14F-4D97-AF65-F5344CB8AC3E}">
        <p14:creationId xmlns:p14="http://schemas.microsoft.com/office/powerpoint/2010/main" val="2855429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E02CE9-8AF0-F8A5-077B-E110E9E87C5E}"/>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226AF7E4-1798-8A90-ED86-C1360379A813}"/>
              </a:ext>
            </a:extLst>
          </p:cNvPr>
          <p:cNvSpPr>
            <a:spLocks noGrp="1"/>
          </p:cNvSpPr>
          <p:nvPr>
            <p:ph type="dt" sz="half" idx="10"/>
          </p:nvPr>
        </p:nvSpPr>
        <p:spPr/>
        <p:txBody>
          <a:bodyPr/>
          <a:lstStyle/>
          <a:p>
            <a:fld id="{77536EA2-277B-4F32-BBD7-E718D7F3C975}" type="datetime1">
              <a:rPr lang="de-DE" smtClean="0"/>
              <a:t>16.11.2025</a:t>
            </a:fld>
            <a:endParaRPr lang="de-DE"/>
          </a:p>
        </p:txBody>
      </p:sp>
      <p:sp>
        <p:nvSpPr>
          <p:cNvPr id="4" name="Fußzeilenplatzhalter 3">
            <a:extLst>
              <a:ext uri="{FF2B5EF4-FFF2-40B4-BE49-F238E27FC236}">
                <a16:creationId xmlns:a16="http://schemas.microsoft.com/office/drawing/2014/main" id="{18AECFDC-AE04-6D14-F4AA-813AF914B23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1AF28D25-F53A-CE65-D97D-2309A481328B}"/>
              </a:ext>
            </a:extLst>
          </p:cNvPr>
          <p:cNvSpPr>
            <a:spLocks noGrp="1"/>
          </p:cNvSpPr>
          <p:nvPr>
            <p:ph type="sldNum" sz="quarter" idx="12"/>
          </p:nvPr>
        </p:nvSpPr>
        <p:spPr/>
        <p:txBody>
          <a:bodyPr/>
          <a:lstStyle/>
          <a:p>
            <a:fld id="{2F2A0DB8-2729-3A4D-A362-07849BE8AC54}" type="slidenum">
              <a:rPr lang="de-DE" smtClean="0"/>
              <a:t>‹Nr.›</a:t>
            </a:fld>
            <a:endParaRPr lang="de-DE"/>
          </a:p>
        </p:txBody>
      </p:sp>
    </p:spTree>
    <p:extLst>
      <p:ext uri="{BB962C8B-B14F-4D97-AF65-F5344CB8AC3E}">
        <p14:creationId xmlns:p14="http://schemas.microsoft.com/office/powerpoint/2010/main" val="2157290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032225-11D6-8470-69D1-94F98E97B71C}"/>
              </a:ext>
            </a:extLst>
          </p:cNvPr>
          <p:cNvSpPr>
            <a:spLocks noGrp="1"/>
          </p:cNvSpPr>
          <p:nvPr>
            <p:ph type="dt" sz="half" idx="10"/>
          </p:nvPr>
        </p:nvSpPr>
        <p:spPr/>
        <p:txBody>
          <a:bodyPr/>
          <a:lstStyle/>
          <a:p>
            <a:fld id="{28A080B9-28ED-42A6-9FFE-BC3E1F17444A}" type="datetime1">
              <a:rPr lang="de-DE" smtClean="0"/>
              <a:t>16.11.2025</a:t>
            </a:fld>
            <a:endParaRPr lang="de-DE"/>
          </a:p>
        </p:txBody>
      </p:sp>
      <p:sp>
        <p:nvSpPr>
          <p:cNvPr id="3" name="Fußzeilenplatzhalter 2">
            <a:extLst>
              <a:ext uri="{FF2B5EF4-FFF2-40B4-BE49-F238E27FC236}">
                <a16:creationId xmlns:a16="http://schemas.microsoft.com/office/drawing/2014/main" id="{3CF996E5-F44C-11BD-C06B-B736899319D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F42E8E6-52FC-5C08-E81D-F71AB4DF1C67}"/>
              </a:ext>
            </a:extLst>
          </p:cNvPr>
          <p:cNvSpPr>
            <a:spLocks noGrp="1"/>
          </p:cNvSpPr>
          <p:nvPr>
            <p:ph type="sldNum" sz="quarter" idx="12"/>
          </p:nvPr>
        </p:nvSpPr>
        <p:spPr/>
        <p:txBody>
          <a:bodyPr/>
          <a:lstStyle/>
          <a:p>
            <a:fld id="{2F2A0DB8-2729-3A4D-A362-07849BE8AC54}" type="slidenum">
              <a:rPr lang="de-DE" smtClean="0"/>
              <a:t>‹Nr.›</a:t>
            </a:fld>
            <a:endParaRPr lang="de-DE"/>
          </a:p>
        </p:txBody>
      </p:sp>
    </p:spTree>
    <p:extLst>
      <p:ext uri="{BB962C8B-B14F-4D97-AF65-F5344CB8AC3E}">
        <p14:creationId xmlns:p14="http://schemas.microsoft.com/office/powerpoint/2010/main" val="590376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207E6C-2E9E-9493-FDF1-F0B1A7DFA11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A1BA8BC8-176A-E956-51B3-DB2AA0CB93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4266883C-3E32-E926-7A14-ED750F7A0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66C3D1F-1374-6DA4-1B99-72433B07AEF5}"/>
              </a:ext>
            </a:extLst>
          </p:cNvPr>
          <p:cNvSpPr>
            <a:spLocks noGrp="1"/>
          </p:cNvSpPr>
          <p:nvPr>
            <p:ph type="dt" sz="half" idx="10"/>
          </p:nvPr>
        </p:nvSpPr>
        <p:spPr/>
        <p:txBody>
          <a:bodyPr/>
          <a:lstStyle/>
          <a:p>
            <a:fld id="{585322BD-A736-420C-8D41-F3A667DCA06D}" type="datetime1">
              <a:rPr lang="de-DE" smtClean="0"/>
              <a:t>16.11.2025</a:t>
            </a:fld>
            <a:endParaRPr lang="de-DE"/>
          </a:p>
        </p:txBody>
      </p:sp>
      <p:sp>
        <p:nvSpPr>
          <p:cNvPr id="6" name="Fußzeilenplatzhalter 5">
            <a:extLst>
              <a:ext uri="{FF2B5EF4-FFF2-40B4-BE49-F238E27FC236}">
                <a16:creationId xmlns:a16="http://schemas.microsoft.com/office/drawing/2014/main" id="{A8B8E9D2-458E-0455-114D-8FDDF6DE54E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765CB20-E0BD-5F31-DA23-1C2839F478FB}"/>
              </a:ext>
            </a:extLst>
          </p:cNvPr>
          <p:cNvSpPr>
            <a:spLocks noGrp="1"/>
          </p:cNvSpPr>
          <p:nvPr>
            <p:ph type="sldNum" sz="quarter" idx="12"/>
          </p:nvPr>
        </p:nvSpPr>
        <p:spPr/>
        <p:txBody>
          <a:bodyPr/>
          <a:lstStyle/>
          <a:p>
            <a:fld id="{2F2A0DB8-2729-3A4D-A362-07849BE8AC54}" type="slidenum">
              <a:rPr lang="de-DE" smtClean="0"/>
              <a:t>‹Nr.›</a:t>
            </a:fld>
            <a:endParaRPr lang="de-DE"/>
          </a:p>
        </p:txBody>
      </p:sp>
    </p:spTree>
    <p:extLst>
      <p:ext uri="{BB962C8B-B14F-4D97-AF65-F5344CB8AC3E}">
        <p14:creationId xmlns:p14="http://schemas.microsoft.com/office/powerpoint/2010/main" val="780847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404E5E-C552-27AC-BE3D-7FE55AD31EF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F5E83631-F903-1F66-1CE3-1C1B9E3566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BD297DA1-D3EC-4FA8-688A-87A33E71D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62BDB37-89D5-40CA-CD8A-86DA175CB50D}"/>
              </a:ext>
            </a:extLst>
          </p:cNvPr>
          <p:cNvSpPr>
            <a:spLocks noGrp="1"/>
          </p:cNvSpPr>
          <p:nvPr>
            <p:ph type="dt" sz="half" idx="10"/>
          </p:nvPr>
        </p:nvSpPr>
        <p:spPr/>
        <p:txBody>
          <a:bodyPr/>
          <a:lstStyle/>
          <a:p>
            <a:fld id="{56F37B7C-2BE5-47E3-9028-2102B2B00543}" type="datetime1">
              <a:rPr lang="de-DE" smtClean="0"/>
              <a:t>16.11.2025</a:t>
            </a:fld>
            <a:endParaRPr lang="de-DE"/>
          </a:p>
        </p:txBody>
      </p:sp>
      <p:sp>
        <p:nvSpPr>
          <p:cNvPr id="6" name="Fußzeilenplatzhalter 5">
            <a:extLst>
              <a:ext uri="{FF2B5EF4-FFF2-40B4-BE49-F238E27FC236}">
                <a16:creationId xmlns:a16="http://schemas.microsoft.com/office/drawing/2014/main" id="{8265CE24-4D45-C707-98C0-024F02CE3EF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5A638A3-1D05-B51D-E5D3-EB676597E30B}"/>
              </a:ext>
            </a:extLst>
          </p:cNvPr>
          <p:cNvSpPr>
            <a:spLocks noGrp="1"/>
          </p:cNvSpPr>
          <p:nvPr>
            <p:ph type="sldNum" sz="quarter" idx="12"/>
          </p:nvPr>
        </p:nvSpPr>
        <p:spPr/>
        <p:txBody>
          <a:bodyPr/>
          <a:lstStyle/>
          <a:p>
            <a:fld id="{2F2A0DB8-2729-3A4D-A362-07849BE8AC54}" type="slidenum">
              <a:rPr lang="de-DE" smtClean="0"/>
              <a:t>‹Nr.›</a:t>
            </a:fld>
            <a:endParaRPr lang="de-DE"/>
          </a:p>
        </p:txBody>
      </p:sp>
    </p:spTree>
    <p:extLst>
      <p:ext uri="{BB962C8B-B14F-4D97-AF65-F5344CB8AC3E}">
        <p14:creationId xmlns:p14="http://schemas.microsoft.com/office/powerpoint/2010/main" val="11432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3136D523-898F-F491-DF80-C3158DCD8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EDE2666-8417-6ABB-C933-9CEB556740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77BA4B0-7947-4D85-A07C-3675CBDDF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BB7E99-C74A-49F1-8D09-92A944F1D2C7}" type="datetime1">
              <a:rPr lang="de-DE" smtClean="0"/>
              <a:t>16.11.2025</a:t>
            </a:fld>
            <a:endParaRPr lang="de-DE"/>
          </a:p>
        </p:txBody>
      </p:sp>
      <p:sp>
        <p:nvSpPr>
          <p:cNvPr id="5" name="Fußzeilenplatzhalter 4">
            <a:extLst>
              <a:ext uri="{FF2B5EF4-FFF2-40B4-BE49-F238E27FC236}">
                <a16:creationId xmlns:a16="http://schemas.microsoft.com/office/drawing/2014/main" id="{BE3C081E-9321-D0A8-1E79-6A75B9F8EA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58DD5F39-811A-AFFB-AEE4-470FC95DCF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2A0DB8-2729-3A4D-A362-07849BE8AC54}" type="slidenum">
              <a:rPr lang="de-DE" smtClean="0"/>
              <a:t>‹Nr.›</a:t>
            </a:fld>
            <a:endParaRPr lang="de-DE"/>
          </a:p>
        </p:txBody>
      </p:sp>
    </p:spTree>
    <p:extLst>
      <p:ext uri="{BB962C8B-B14F-4D97-AF65-F5344CB8AC3E}">
        <p14:creationId xmlns:p14="http://schemas.microsoft.com/office/powerpoint/2010/main" val="1073347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leifiphysik.de/mechanik/kreisbewegung/grundwissen/bahngeschwindigkeit-und-winkelgeschwindigkeit" TargetMode="External"/><Relationship Id="rId2" Type="http://schemas.openxmlformats.org/officeDocument/2006/relationships/hyperlink" Target="https://www.leifiphysik.de/mechanik/impulserhaltung-und-stoesse/aufgabe/geschwindigkeiten-nach-einem-zentralen-elastischen-stoss" TargetMode="External"/><Relationship Id="rId1" Type="http://schemas.openxmlformats.org/officeDocument/2006/relationships/slideLayout" Target="../slideLayouts/slideLayout2.xml"/><Relationship Id="rId4" Type="http://schemas.openxmlformats.org/officeDocument/2006/relationships/hyperlink" Target="https://www.mdpi.com/applsci/applsci-10-07636/article_deploy/html/images/applsci-10-07636-g001.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AF6EE9F-F9E3-591E-4CF8-B726523E79A7}"/>
              </a:ext>
            </a:extLst>
          </p:cNvPr>
          <p:cNvSpPr>
            <a:spLocks noGrp="1"/>
          </p:cNvSpPr>
          <p:nvPr>
            <p:ph type="ctrTitle"/>
          </p:nvPr>
        </p:nvSpPr>
        <p:spPr>
          <a:xfrm>
            <a:off x="1314824" y="735106"/>
            <a:ext cx="10053763" cy="2928470"/>
          </a:xfrm>
        </p:spPr>
        <p:txBody>
          <a:bodyPr anchor="b">
            <a:normAutofit/>
          </a:bodyPr>
          <a:lstStyle/>
          <a:p>
            <a:pPr algn="l"/>
            <a:r>
              <a:rPr lang="de-DE" sz="4800">
                <a:solidFill>
                  <a:srgbClr val="FFFFFF"/>
                </a:solidFill>
              </a:rPr>
              <a:t>Kollisionsdetektion und -antwort</a:t>
            </a:r>
          </a:p>
        </p:txBody>
      </p:sp>
      <p:sp>
        <p:nvSpPr>
          <p:cNvPr id="3" name="Untertitel 2">
            <a:extLst>
              <a:ext uri="{FF2B5EF4-FFF2-40B4-BE49-F238E27FC236}">
                <a16:creationId xmlns:a16="http://schemas.microsoft.com/office/drawing/2014/main" id="{244B009E-1385-A314-A749-AF9D499AB5DC}"/>
              </a:ext>
            </a:extLst>
          </p:cNvPr>
          <p:cNvSpPr>
            <a:spLocks noGrp="1"/>
          </p:cNvSpPr>
          <p:nvPr>
            <p:ph type="subTitle" idx="1"/>
          </p:nvPr>
        </p:nvSpPr>
        <p:spPr>
          <a:xfrm>
            <a:off x="1350682" y="4870824"/>
            <a:ext cx="10005951" cy="1458258"/>
          </a:xfrm>
        </p:spPr>
        <p:txBody>
          <a:bodyPr anchor="ctr">
            <a:normAutofit/>
          </a:bodyPr>
          <a:lstStyle/>
          <a:p>
            <a:pPr algn="l"/>
            <a:r>
              <a:rPr lang="de-DE"/>
              <a:t>SSDS 24/25 Kurilin, </a:t>
            </a:r>
            <a:r>
              <a:rPr lang="de-DE" err="1"/>
              <a:t>Pivovar</a:t>
            </a:r>
            <a:endParaRPr lang="de-DE"/>
          </a:p>
        </p:txBody>
      </p:sp>
    </p:spTree>
    <p:extLst>
      <p:ext uri="{BB962C8B-B14F-4D97-AF65-F5344CB8AC3E}">
        <p14:creationId xmlns:p14="http://schemas.microsoft.com/office/powerpoint/2010/main" val="2141871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73E19CD-5CB2-1ED0-0409-FCC0F6435FEE}"/>
              </a:ext>
            </a:extLst>
          </p:cNvPr>
          <p:cNvSpPr>
            <a:spLocks noGrp="1"/>
          </p:cNvSpPr>
          <p:nvPr>
            <p:ph type="title"/>
          </p:nvPr>
        </p:nvSpPr>
        <p:spPr>
          <a:xfrm>
            <a:off x="1371599" y="294538"/>
            <a:ext cx="9895951" cy="1033669"/>
          </a:xfrm>
        </p:spPr>
        <p:txBody>
          <a:bodyPr>
            <a:normAutofit/>
          </a:bodyPr>
          <a:lstStyle/>
          <a:p>
            <a:r>
              <a:rPr lang="de-DE" sz="4000">
                <a:solidFill>
                  <a:srgbClr val="FFFFFF"/>
                </a:solidFill>
              </a:rPr>
              <a:t>Inhaltsverzeichnis</a:t>
            </a:r>
          </a:p>
        </p:txBody>
      </p:sp>
      <p:sp>
        <p:nvSpPr>
          <p:cNvPr id="3" name="Inhaltsplatzhalter 2">
            <a:extLst>
              <a:ext uri="{FF2B5EF4-FFF2-40B4-BE49-F238E27FC236}">
                <a16:creationId xmlns:a16="http://schemas.microsoft.com/office/drawing/2014/main" id="{52E2205D-3715-4096-0E7D-30925F1C43B1}"/>
              </a:ext>
            </a:extLst>
          </p:cNvPr>
          <p:cNvSpPr>
            <a:spLocks noGrp="1"/>
          </p:cNvSpPr>
          <p:nvPr>
            <p:ph idx="1"/>
          </p:nvPr>
        </p:nvSpPr>
        <p:spPr>
          <a:xfrm>
            <a:off x="1371599" y="2318197"/>
            <a:ext cx="9724031" cy="3683358"/>
          </a:xfrm>
        </p:spPr>
        <p:txBody>
          <a:bodyPr anchor="ctr">
            <a:normAutofit/>
          </a:bodyPr>
          <a:lstStyle/>
          <a:p>
            <a:r>
              <a:rPr lang="de-DE" sz="2000" dirty="0"/>
              <a:t>Was ist Kollisionsdetektion?</a:t>
            </a:r>
          </a:p>
          <a:p>
            <a:r>
              <a:rPr lang="de-DE" sz="2000" dirty="0"/>
              <a:t>Line </a:t>
            </a:r>
            <a:r>
              <a:rPr lang="de-DE" sz="2000" dirty="0" err="1"/>
              <a:t>of</a:t>
            </a:r>
            <a:r>
              <a:rPr lang="de-DE" sz="2000" dirty="0"/>
              <a:t> Action</a:t>
            </a:r>
          </a:p>
          <a:p>
            <a:r>
              <a:rPr lang="de-DE" sz="2000" dirty="0"/>
              <a:t>Zentraler elastischer Stoß</a:t>
            </a:r>
          </a:p>
          <a:p>
            <a:r>
              <a:rPr lang="de-DE" sz="2000" dirty="0"/>
              <a:t>Rotation</a:t>
            </a:r>
          </a:p>
          <a:p>
            <a:r>
              <a:rPr lang="de-DE" sz="2000" dirty="0"/>
              <a:t>Probleme bei Kollisionsdetektion</a:t>
            </a:r>
          </a:p>
          <a:p>
            <a:r>
              <a:rPr lang="de-DE" sz="2000" dirty="0"/>
              <a:t>Algorithmen</a:t>
            </a:r>
          </a:p>
        </p:txBody>
      </p:sp>
      <p:sp>
        <p:nvSpPr>
          <p:cNvPr id="4" name="Datumsplatzhalter 3">
            <a:extLst>
              <a:ext uri="{FF2B5EF4-FFF2-40B4-BE49-F238E27FC236}">
                <a16:creationId xmlns:a16="http://schemas.microsoft.com/office/drawing/2014/main" id="{5ADC4ACF-7709-226B-7A43-9444ED39F298}"/>
              </a:ext>
            </a:extLst>
          </p:cNvPr>
          <p:cNvSpPr>
            <a:spLocks noGrp="1"/>
          </p:cNvSpPr>
          <p:nvPr>
            <p:ph type="dt" sz="half" idx="10"/>
          </p:nvPr>
        </p:nvSpPr>
        <p:spPr>
          <a:xfrm>
            <a:off x="8970264" y="6455431"/>
            <a:ext cx="2743200" cy="365125"/>
          </a:xfrm>
        </p:spPr>
        <p:txBody>
          <a:bodyPr>
            <a:normAutofit/>
          </a:bodyPr>
          <a:lstStyle/>
          <a:p>
            <a:pPr algn="r">
              <a:spcAft>
                <a:spcPts val="600"/>
              </a:spcAft>
            </a:pPr>
            <a:fld id="{DBDC02CD-66B0-4A7F-A9B0-60DAC400A60B}" type="datetime1">
              <a:rPr lang="de-DE" sz="1100">
                <a:solidFill>
                  <a:schemeClr val="tx1">
                    <a:lumMod val="50000"/>
                    <a:lumOff val="50000"/>
                  </a:schemeClr>
                </a:solidFill>
              </a:rPr>
              <a:pPr algn="r">
                <a:spcAft>
                  <a:spcPts val="600"/>
                </a:spcAft>
              </a:pPr>
              <a:t>16.11.2025</a:t>
            </a:fld>
            <a:endParaRPr lang="de-DE" sz="1100">
              <a:solidFill>
                <a:schemeClr val="tx1">
                  <a:lumMod val="50000"/>
                  <a:lumOff val="50000"/>
                </a:schemeClr>
              </a:solidFill>
            </a:endParaRPr>
          </a:p>
        </p:txBody>
      </p:sp>
      <p:sp>
        <p:nvSpPr>
          <p:cNvPr id="6" name="Foliennummernplatzhalter 5">
            <a:extLst>
              <a:ext uri="{FF2B5EF4-FFF2-40B4-BE49-F238E27FC236}">
                <a16:creationId xmlns:a16="http://schemas.microsoft.com/office/drawing/2014/main" id="{70B03C2B-A76E-8A77-661C-010C7BD53804}"/>
              </a:ext>
            </a:extLst>
          </p:cNvPr>
          <p:cNvSpPr>
            <a:spLocks noGrp="1"/>
          </p:cNvSpPr>
          <p:nvPr>
            <p:ph type="sldNum" sz="quarter" idx="12"/>
          </p:nvPr>
        </p:nvSpPr>
        <p:spPr>
          <a:xfrm>
            <a:off x="11704320" y="6455431"/>
            <a:ext cx="445913" cy="365125"/>
          </a:xfrm>
        </p:spPr>
        <p:txBody>
          <a:bodyPr>
            <a:normAutofit/>
          </a:bodyPr>
          <a:lstStyle/>
          <a:p>
            <a:pPr>
              <a:spcAft>
                <a:spcPts val="600"/>
              </a:spcAft>
            </a:pPr>
            <a:fld id="{2F2A0DB8-2729-3A4D-A362-07849BE8AC54}" type="slidenum">
              <a:rPr lang="de-DE" sz="1100">
                <a:solidFill>
                  <a:schemeClr val="tx1">
                    <a:lumMod val="50000"/>
                    <a:lumOff val="50000"/>
                  </a:schemeClr>
                </a:solidFill>
              </a:rPr>
              <a:pPr>
                <a:spcAft>
                  <a:spcPts val="600"/>
                </a:spcAft>
              </a:pPr>
              <a:t>2</a:t>
            </a:fld>
            <a:endParaRPr lang="de-DE" sz="1100">
              <a:solidFill>
                <a:schemeClr val="tx1">
                  <a:lumMod val="50000"/>
                  <a:lumOff val="50000"/>
                </a:schemeClr>
              </a:solidFill>
            </a:endParaRPr>
          </a:p>
        </p:txBody>
      </p:sp>
    </p:spTree>
    <p:extLst>
      <p:ext uri="{BB962C8B-B14F-4D97-AF65-F5344CB8AC3E}">
        <p14:creationId xmlns:p14="http://schemas.microsoft.com/office/powerpoint/2010/main" val="300608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218A37E-4044-9F4A-B8C4-B95075C2F648}"/>
              </a:ext>
            </a:extLst>
          </p:cNvPr>
          <p:cNvSpPr>
            <a:spLocks noGrp="1"/>
          </p:cNvSpPr>
          <p:nvPr>
            <p:ph type="title"/>
          </p:nvPr>
        </p:nvSpPr>
        <p:spPr>
          <a:xfrm>
            <a:off x="1136397" y="502020"/>
            <a:ext cx="5323715" cy="1642970"/>
          </a:xfrm>
        </p:spPr>
        <p:txBody>
          <a:bodyPr anchor="b">
            <a:normAutofit/>
          </a:bodyPr>
          <a:lstStyle/>
          <a:p>
            <a:r>
              <a:rPr lang="de-DE" sz="4000"/>
              <a:t>Kollisionsdetektion bei balls2D</a:t>
            </a:r>
          </a:p>
        </p:txBody>
      </p:sp>
      <p:sp>
        <p:nvSpPr>
          <p:cNvPr id="7" name="Inhaltsplatzhalter 6">
            <a:extLst>
              <a:ext uri="{FF2B5EF4-FFF2-40B4-BE49-F238E27FC236}">
                <a16:creationId xmlns:a16="http://schemas.microsoft.com/office/drawing/2014/main" id="{2DC21356-C467-E013-EF53-424541B1287B}"/>
              </a:ext>
            </a:extLst>
          </p:cNvPr>
          <p:cNvSpPr>
            <a:spLocks noGrp="1"/>
          </p:cNvSpPr>
          <p:nvPr>
            <p:ph idx="1"/>
          </p:nvPr>
        </p:nvSpPr>
        <p:spPr>
          <a:xfrm>
            <a:off x="1144923" y="2405894"/>
            <a:ext cx="5315189" cy="3535083"/>
          </a:xfrm>
        </p:spPr>
        <p:txBody>
          <a:bodyPr anchor="t">
            <a:normAutofit/>
          </a:bodyPr>
          <a:lstStyle/>
          <a:p>
            <a:r>
              <a:rPr lang="de-DE" sz="2000"/>
              <a:t>Gehen über alle Bälle, berechnen die Distanz zwischen den Bällen und wenn die Distanz kleiner ist als die Summe beider Radien dann wird eine Kollision erkannt</a:t>
            </a:r>
          </a:p>
        </p:txBody>
      </p:sp>
      <p:sp>
        <p:nvSpPr>
          <p:cNvPr id="15" name="Rectangle 1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nhaltsplatzhalter 4" descr="Ein Bild, das Text, Screenshot, Schrift enthält.&#10;&#10;Automatisch generierte Beschreibung">
            <a:extLst>
              <a:ext uri="{FF2B5EF4-FFF2-40B4-BE49-F238E27FC236}">
                <a16:creationId xmlns:a16="http://schemas.microsoft.com/office/drawing/2014/main" id="{F863CC39-4409-266F-4F12-E630100B929B}"/>
              </a:ext>
            </a:extLst>
          </p:cNvPr>
          <p:cNvPicPr>
            <a:picLocks noChangeAspect="1"/>
          </p:cNvPicPr>
          <p:nvPr/>
        </p:nvPicPr>
        <p:blipFill>
          <a:blip r:embed="rId2"/>
          <a:stretch>
            <a:fillRect/>
          </a:stretch>
        </p:blipFill>
        <p:spPr>
          <a:xfrm>
            <a:off x="6748018" y="2407780"/>
            <a:ext cx="5472682" cy="2614485"/>
          </a:xfrm>
          <a:prstGeom prst="rect">
            <a:avLst/>
          </a:prstGeom>
        </p:spPr>
      </p:pic>
      <p:sp>
        <p:nvSpPr>
          <p:cNvPr id="3" name="Datumsplatzhalter 2">
            <a:extLst>
              <a:ext uri="{FF2B5EF4-FFF2-40B4-BE49-F238E27FC236}">
                <a16:creationId xmlns:a16="http://schemas.microsoft.com/office/drawing/2014/main" id="{77A03A80-6A02-668E-AD95-94A51253C452}"/>
              </a:ext>
            </a:extLst>
          </p:cNvPr>
          <p:cNvSpPr>
            <a:spLocks noGrp="1"/>
          </p:cNvSpPr>
          <p:nvPr>
            <p:ph type="dt" sz="half" idx="10"/>
          </p:nvPr>
        </p:nvSpPr>
        <p:spPr>
          <a:xfrm>
            <a:off x="8961120" y="6459378"/>
            <a:ext cx="2743200" cy="365125"/>
          </a:xfrm>
        </p:spPr>
        <p:txBody>
          <a:bodyPr>
            <a:normAutofit/>
          </a:bodyPr>
          <a:lstStyle/>
          <a:p>
            <a:pPr algn="r">
              <a:spcAft>
                <a:spcPts val="600"/>
              </a:spcAft>
            </a:pPr>
            <a:fld id="{FFDF0BBE-802C-4922-9F54-CA93643B59F9}" type="datetime1">
              <a:rPr lang="de-DE" sz="1100">
                <a:solidFill>
                  <a:srgbClr val="FFFFFF"/>
                </a:solidFill>
              </a:rPr>
              <a:pPr algn="r">
                <a:spcAft>
                  <a:spcPts val="600"/>
                </a:spcAft>
              </a:pPr>
              <a:t>16.11.2025</a:t>
            </a:fld>
            <a:endParaRPr lang="de-DE" sz="1100">
              <a:solidFill>
                <a:srgbClr val="FFFFFF"/>
              </a:solidFill>
            </a:endParaRPr>
          </a:p>
        </p:txBody>
      </p:sp>
      <p:sp>
        <p:nvSpPr>
          <p:cNvPr id="5" name="Foliennummernplatzhalter 4">
            <a:extLst>
              <a:ext uri="{FF2B5EF4-FFF2-40B4-BE49-F238E27FC236}">
                <a16:creationId xmlns:a16="http://schemas.microsoft.com/office/drawing/2014/main" id="{06061987-77BB-2685-29F4-76A8846586A7}"/>
              </a:ext>
            </a:extLst>
          </p:cNvPr>
          <p:cNvSpPr>
            <a:spLocks noGrp="1"/>
          </p:cNvSpPr>
          <p:nvPr>
            <p:ph type="sldNum" sz="quarter" idx="12"/>
          </p:nvPr>
        </p:nvSpPr>
        <p:spPr>
          <a:xfrm>
            <a:off x="11704320" y="6459378"/>
            <a:ext cx="448056" cy="365125"/>
          </a:xfrm>
        </p:spPr>
        <p:txBody>
          <a:bodyPr>
            <a:normAutofit/>
          </a:bodyPr>
          <a:lstStyle/>
          <a:p>
            <a:pPr>
              <a:spcAft>
                <a:spcPts val="600"/>
              </a:spcAft>
            </a:pPr>
            <a:fld id="{2F2A0DB8-2729-3A4D-A362-07849BE8AC54}" type="slidenum">
              <a:rPr lang="de-DE" sz="1100">
                <a:solidFill>
                  <a:srgbClr val="FFFFFF"/>
                </a:solidFill>
              </a:rPr>
              <a:pPr>
                <a:spcAft>
                  <a:spcPts val="600"/>
                </a:spcAft>
              </a:pPr>
              <a:t>3</a:t>
            </a:fld>
            <a:endParaRPr lang="de-DE" sz="1100">
              <a:solidFill>
                <a:srgbClr val="FFFFFF"/>
              </a:solidFill>
            </a:endParaRPr>
          </a:p>
        </p:txBody>
      </p:sp>
    </p:spTree>
    <p:extLst>
      <p:ext uri="{BB962C8B-B14F-4D97-AF65-F5344CB8AC3E}">
        <p14:creationId xmlns:p14="http://schemas.microsoft.com/office/powerpoint/2010/main" val="818078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DE8A432-9FA0-E298-FE9B-5916F12E7868}"/>
              </a:ext>
            </a:extLst>
          </p:cNvPr>
          <p:cNvSpPr>
            <a:spLocks noGrp="1"/>
          </p:cNvSpPr>
          <p:nvPr>
            <p:ph type="title"/>
          </p:nvPr>
        </p:nvSpPr>
        <p:spPr>
          <a:xfrm>
            <a:off x="1136397" y="502020"/>
            <a:ext cx="5323715" cy="1642970"/>
          </a:xfrm>
        </p:spPr>
        <p:txBody>
          <a:bodyPr anchor="b">
            <a:normAutofit/>
          </a:bodyPr>
          <a:lstStyle/>
          <a:p>
            <a:r>
              <a:rPr lang="de-DE" sz="4000"/>
              <a:t>Was ist Kollisionsantwort?</a:t>
            </a:r>
          </a:p>
        </p:txBody>
      </p:sp>
      <p:sp>
        <p:nvSpPr>
          <p:cNvPr id="3" name="Inhaltsplatzhalter 2">
            <a:extLst>
              <a:ext uri="{FF2B5EF4-FFF2-40B4-BE49-F238E27FC236}">
                <a16:creationId xmlns:a16="http://schemas.microsoft.com/office/drawing/2014/main" id="{64CECE6E-C9B3-5F66-58DF-31A2E9C6DF64}"/>
              </a:ext>
            </a:extLst>
          </p:cNvPr>
          <p:cNvSpPr>
            <a:spLocks noGrp="1"/>
          </p:cNvSpPr>
          <p:nvPr>
            <p:ph idx="1"/>
          </p:nvPr>
        </p:nvSpPr>
        <p:spPr>
          <a:xfrm>
            <a:off x="1144923" y="2405894"/>
            <a:ext cx="5315189" cy="3535083"/>
          </a:xfrm>
        </p:spPr>
        <p:txBody>
          <a:bodyPr anchor="t">
            <a:normAutofit/>
          </a:bodyPr>
          <a:lstStyle/>
          <a:p>
            <a:r>
              <a:rPr lang="de-DE" sz="2000"/>
              <a:t>Wenn eine Kollision erkannt wird, muss diese aufgelöst werden.</a:t>
            </a:r>
            <a:br>
              <a:rPr lang="de-DE" sz="2000"/>
            </a:br>
            <a:r>
              <a:rPr lang="de-DE" sz="2000"/>
              <a:t>Das gelingt dadurch das man die Positionen der Bälle auflöst, einen neuen Bewegungsvektor berechnet und eine neue Velocity berechnet mit der die Bälle in die Richtung des neuen Bewegungsvektors bewegt werden</a:t>
            </a:r>
          </a:p>
        </p:txBody>
      </p:sp>
      <p:sp>
        <p:nvSpPr>
          <p:cNvPr id="19" name="Rectangle 1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Text, Screenshot, Schrift, Dokument enthält.&#10;&#10;Automatisch generierte Beschreibung">
            <a:extLst>
              <a:ext uri="{FF2B5EF4-FFF2-40B4-BE49-F238E27FC236}">
                <a16:creationId xmlns:a16="http://schemas.microsoft.com/office/drawing/2014/main" id="{EB97A4A9-5C9A-6857-073B-7D4A0B529EA2}"/>
              </a:ext>
            </a:extLst>
          </p:cNvPr>
          <p:cNvPicPr>
            <a:picLocks noChangeAspect="1"/>
          </p:cNvPicPr>
          <p:nvPr/>
        </p:nvPicPr>
        <p:blipFill>
          <a:blip r:embed="rId2"/>
          <a:stretch>
            <a:fillRect/>
          </a:stretch>
        </p:blipFill>
        <p:spPr>
          <a:xfrm>
            <a:off x="7075967" y="1917490"/>
            <a:ext cx="4170530" cy="3054913"/>
          </a:xfrm>
          <a:prstGeom prst="rect">
            <a:avLst/>
          </a:prstGeom>
        </p:spPr>
      </p:pic>
      <p:sp>
        <p:nvSpPr>
          <p:cNvPr id="4" name="Datumsplatzhalter 3">
            <a:extLst>
              <a:ext uri="{FF2B5EF4-FFF2-40B4-BE49-F238E27FC236}">
                <a16:creationId xmlns:a16="http://schemas.microsoft.com/office/drawing/2014/main" id="{FC7EE918-FEA7-ED7A-B0E2-FBDC0DCCB5A0}"/>
              </a:ext>
            </a:extLst>
          </p:cNvPr>
          <p:cNvSpPr>
            <a:spLocks noGrp="1"/>
          </p:cNvSpPr>
          <p:nvPr>
            <p:ph type="dt" sz="half" idx="10"/>
          </p:nvPr>
        </p:nvSpPr>
        <p:spPr>
          <a:xfrm>
            <a:off x="8961120" y="6459378"/>
            <a:ext cx="2743200" cy="365125"/>
          </a:xfrm>
        </p:spPr>
        <p:txBody>
          <a:bodyPr>
            <a:normAutofit/>
          </a:bodyPr>
          <a:lstStyle/>
          <a:p>
            <a:pPr algn="r">
              <a:spcAft>
                <a:spcPts val="600"/>
              </a:spcAft>
            </a:pPr>
            <a:fld id="{B86F56DF-FCB8-4D15-884B-940867336489}" type="datetime1">
              <a:rPr lang="de-DE" sz="1100">
                <a:solidFill>
                  <a:srgbClr val="FFFFFF"/>
                </a:solidFill>
              </a:rPr>
              <a:pPr algn="r">
                <a:spcAft>
                  <a:spcPts val="600"/>
                </a:spcAft>
              </a:pPr>
              <a:t>16.11.2025</a:t>
            </a:fld>
            <a:endParaRPr lang="de-DE" sz="1100">
              <a:solidFill>
                <a:srgbClr val="FFFFFF"/>
              </a:solidFill>
            </a:endParaRPr>
          </a:p>
        </p:txBody>
      </p:sp>
      <p:sp>
        <p:nvSpPr>
          <p:cNvPr id="7" name="Foliennummernplatzhalter 6">
            <a:extLst>
              <a:ext uri="{FF2B5EF4-FFF2-40B4-BE49-F238E27FC236}">
                <a16:creationId xmlns:a16="http://schemas.microsoft.com/office/drawing/2014/main" id="{1414BB8C-B8E6-2604-5715-1A4C8E8C5476}"/>
              </a:ext>
            </a:extLst>
          </p:cNvPr>
          <p:cNvSpPr>
            <a:spLocks noGrp="1"/>
          </p:cNvSpPr>
          <p:nvPr>
            <p:ph type="sldNum" sz="quarter" idx="12"/>
          </p:nvPr>
        </p:nvSpPr>
        <p:spPr>
          <a:xfrm>
            <a:off x="11704320" y="6459378"/>
            <a:ext cx="448056" cy="365125"/>
          </a:xfrm>
        </p:spPr>
        <p:txBody>
          <a:bodyPr>
            <a:normAutofit/>
          </a:bodyPr>
          <a:lstStyle/>
          <a:p>
            <a:pPr>
              <a:spcAft>
                <a:spcPts val="600"/>
              </a:spcAft>
            </a:pPr>
            <a:fld id="{2F2A0DB8-2729-3A4D-A362-07849BE8AC54}" type="slidenum">
              <a:rPr lang="de-DE" sz="1100">
                <a:solidFill>
                  <a:srgbClr val="FFFFFF"/>
                </a:solidFill>
              </a:rPr>
              <a:pPr>
                <a:spcAft>
                  <a:spcPts val="600"/>
                </a:spcAft>
              </a:pPr>
              <a:t>4</a:t>
            </a:fld>
            <a:endParaRPr lang="de-DE" sz="1100">
              <a:solidFill>
                <a:srgbClr val="FFFFFF"/>
              </a:solidFill>
            </a:endParaRPr>
          </a:p>
        </p:txBody>
      </p:sp>
    </p:spTree>
    <p:extLst>
      <p:ext uri="{BB962C8B-B14F-4D97-AF65-F5344CB8AC3E}">
        <p14:creationId xmlns:p14="http://schemas.microsoft.com/office/powerpoint/2010/main" val="3682691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EEE6E5F6-C81B-276C-FF97-4493B0098F6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Abfragen bei Quadtree</a:t>
            </a:r>
          </a:p>
        </p:txBody>
      </p:sp>
      <p:pic>
        <p:nvPicPr>
          <p:cNvPr id="6" name="QT_Checks_demonstrated">
            <a:hlinkClick r:id="" action="ppaction://media"/>
            <a:extLst>
              <a:ext uri="{FF2B5EF4-FFF2-40B4-BE49-F238E27FC236}">
                <a16:creationId xmlns:a16="http://schemas.microsoft.com/office/drawing/2014/main" id="{3689701F-FF20-5855-FDFF-72A74C631A2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02428" y="1396759"/>
            <a:ext cx="7225748" cy="4064482"/>
          </a:xfrm>
          <a:prstGeom prst="rect">
            <a:avLst/>
          </a:prstGeom>
        </p:spPr>
      </p:pic>
      <p:sp>
        <p:nvSpPr>
          <p:cNvPr id="4" name="Datumsplatzhalter 3">
            <a:extLst>
              <a:ext uri="{FF2B5EF4-FFF2-40B4-BE49-F238E27FC236}">
                <a16:creationId xmlns:a16="http://schemas.microsoft.com/office/drawing/2014/main" id="{BF191D8B-B7EE-E9A5-DB3C-67CA373A4FF8}"/>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algn="r">
              <a:spcAft>
                <a:spcPts val="600"/>
              </a:spcAft>
            </a:pPr>
            <a:fld id="{F93171F1-3AC1-4821-9122-C904B048FE43}" type="datetime1">
              <a:rPr lang="en-US" sz="1100">
                <a:solidFill>
                  <a:schemeClr val="tx1">
                    <a:lumMod val="50000"/>
                    <a:lumOff val="50000"/>
                  </a:schemeClr>
                </a:solidFill>
              </a:rPr>
              <a:pPr algn="r">
                <a:spcAft>
                  <a:spcPts val="600"/>
                </a:spcAft>
              </a:pPr>
              <a:t>11/16/2025</a:t>
            </a:fld>
            <a:endParaRPr lang="en-US" sz="1100">
              <a:solidFill>
                <a:schemeClr val="tx1">
                  <a:lumMod val="50000"/>
                  <a:lumOff val="50000"/>
                </a:schemeClr>
              </a:solidFill>
            </a:endParaRPr>
          </a:p>
        </p:txBody>
      </p:sp>
      <p:sp>
        <p:nvSpPr>
          <p:cNvPr id="5" name="Foliennummernplatzhalter 4">
            <a:extLst>
              <a:ext uri="{FF2B5EF4-FFF2-40B4-BE49-F238E27FC236}">
                <a16:creationId xmlns:a16="http://schemas.microsoft.com/office/drawing/2014/main" id="{5ECB5905-9CF8-9FF7-3C70-EFFEBF3BCF7B}"/>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2F2A0DB8-2729-3A4D-A362-07849BE8AC54}" type="slidenum">
              <a:rPr lang="en-US" sz="1100">
                <a:solidFill>
                  <a:schemeClr val="tx1">
                    <a:lumMod val="50000"/>
                    <a:lumOff val="50000"/>
                  </a:schemeClr>
                </a:solidFill>
              </a:rPr>
              <a:pPr>
                <a:spcAft>
                  <a:spcPts val="600"/>
                </a:spcAft>
              </a:pPr>
              <a:t>5</a:t>
            </a:fld>
            <a:endParaRPr lang="en-US" sz="1100">
              <a:solidFill>
                <a:schemeClr val="tx1">
                  <a:lumMod val="50000"/>
                  <a:lumOff val="50000"/>
                </a:schemeClr>
              </a:solidFill>
            </a:endParaRPr>
          </a:p>
        </p:txBody>
      </p:sp>
    </p:spTree>
    <p:extLst>
      <p:ext uri="{BB962C8B-B14F-4D97-AF65-F5344CB8AC3E}">
        <p14:creationId xmlns:p14="http://schemas.microsoft.com/office/powerpoint/2010/main" val="220265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AC7577-B666-A970-096D-B020218D235A}"/>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9E2C580C-D214-95A2-9F16-D8EE22E58FDB}"/>
              </a:ext>
            </a:extLst>
          </p:cNvPr>
          <p:cNvSpPr>
            <a:spLocks noGrp="1"/>
          </p:cNvSpPr>
          <p:nvPr>
            <p:ph type="title"/>
          </p:nvPr>
        </p:nvSpPr>
        <p:spPr>
          <a:xfrm>
            <a:off x="826396" y="586855"/>
            <a:ext cx="4230100" cy="3387497"/>
          </a:xfrm>
        </p:spPr>
        <p:txBody>
          <a:bodyPr anchor="b">
            <a:normAutofit/>
          </a:bodyPr>
          <a:lstStyle/>
          <a:p>
            <a:pPr algn="r"/>
            <a:r>
              <a:rPr lang="de-DE" sz="4000">
                <a:solidFill>
                  <a:srgbClr val="FFFFFF"/>
                </a:solidFill>
              </a:rPr>
              <a:t>Fragen?</a:t>
            </a:r>
          </a:p>
        </p:txBody>
      </p:sp>
      <p:sp>
        <p:nvSpPr>
          <p:cNvPr id="3" name="Inhaltsplatzhalter 2">
            <a:extLst>
              <a:ext uri="{FF2B5EF4-FFF2-40B4-BE49-F238E27FC236}">
                <a16:creationId xmlns:a16="http://schemas.microsoft.com/office/drawing/2014/main" id="{E843620D-F0E2-D221-E285-EEB90D3D9569}"/>
              </a:ext>
            </a:extLst>
          </p:cNvPr>
          <p:cNvSpPr>
            <a:spLocks noGrp="1"/>
          </p:cNvSpPr>
          <p:nvPr>
            <p:ph idx="1"/>
          </p:nvPr>
        </p:nvSpPr>
        <p:spPr>
          <a:xfrm>
            <a:off x="6503158" y="649480"/>
            <a:ext cx="4862447" cy="5546047"/>
          </a:xfrm>
        </p:spPr>
        <p:txBody>
          <a:bodyPr anchor="ctr">
            <a:normAutofit/>
          </a:bodyPr>
          <a:lstStyle/>
          <a:p>
            <a:r>
              <a:rPr lang="de-DE" sz="2000" dirty="0"/>
              <a:t>Vielen Dank für Ihre Aufmerksamkeit</a:t>
            </a:r>
            <a:endParaRPr lang="de-DE" sz="2000"/>
          </a:p>
        </p:txBody>
      </p:sp>
      <p:sp>
        <p:nvSpPr>
          <p:cNvPr id="4" name="Datumsplatzhalter 3">
            <a:extLst>
              <a:ext uri="{FF2B5EF4-FFF2-40B4-BE49-F238E27FC236}">
                <a16:creationId xmlns:a16="http://schemas.microsoft.com/office/drawing/2014/main" id="{57D1304F-23D4-3261-B89E-87E3716D02E6}"/>
              </a:ext>
            </a:extLst>
          </p:cNvPr>
          <p:cNvSpPr>
            <a:spLocks noGrp="1"/>
          </p:cNvSpPr>
          <p:nvPr>
            <p:ph type="dt" sz="half" idx="10"/>
          </p:nvPr>
        </p:nvSpPr>
        <p:spPr>
          <a:xfrm>
            <a:off x="8970264" y="6455664"/>
            <a:ext cx="2743200" cy="365125"/>
          </a:xfrm>
        </p:spPr>
        <p:txBody>
          <a:bodyPr>
            <a:normAutofit/>
          </a:bodyPr>
          <a:lstStyle/>
          <a:p>
            <a:pPr algn="r">
              <a:spcAft>
                <a:spcPts val="600"/>
              </a:spcAft>
            </a:pPr>
            <a:fld id="{F93171F1-3AC1-4821-9122-C904B048FE43}" type="datetime1">
              <a:rPr lang="de-DE" sz="1100">
                <a:solidFill>
                  <a:schemeClr val="tx1">
                    <a:lumMod val="50000"/>
                    <a:lumOff val="50000"/>
                  </a:schemeClr>
                </a:solidFill>
              </a:rPr>
              <a:pPr algn="r">
                <a:spcAft>
                  <a:spcPts val="600"/>
                </a:spcAft>
              </a:pPr>
              <a:t>16.11.2025</a:t>
            </a:fld>
            <a:endParaRPr lang="de-DE" sz="1100">
              <a:solidFill>
                <a:schemeClr val="tx1">
                  <a:lumMod val="50000"/>
                  <a:lumOff val="50000"/>
                </a:schemeClr>
              </a:solidFill>
            </a:endParaRPr>
          </a:p>
        </p:txBody>
      </p:sp>
      <p:sp>
        <p:nvSpPr>
          <p:cNvPr id="5" name="Foliennummernplatzhalter 4">
            <a:extLst>
              <a:ext uri="{FF2B5EF4-FFF2-40B4-BE49-F238E27FC236}">
                <a16:creationId xmlns:a16="http://schemas.microsoft.com/office/drawing/2014/main" id="{25DFA9F3-E439-2AB7-025D-4BF20BF6E1CA}"/>
              </a:ext>
            </a:extLst>
          </p:cNvPr>
          <p:cNvSpPr>
            <a:spLocks noGrp="1"/>
          </p:cNvSpPr>
          <p:nvPr>
            <p:ph type="sldNum" sz="quarter" idx="12"/>
          </p:nvPr>
        </p:nvSpPr>
        <p:spPr>
          <a:xfrm>
            <a:off x="11704320" y="6455664"/>
            <a:ext cx="448056" cy="365125"/>
          </a:xfrm>
        </p:spPr>
        <p:txBody>
          <a:bodyPr>
            <a:normAutofit/>
          </a:bodyPr>
          <a:lstStyle/>
          <a:p>
            <a:pPr>
              <a:spcAft>
                <a:spcPts val="600"/>
              </a:spcAft>
            </a:pPr>
            <a:fld id="{2F2A0DB8-2729-3A4D-A362-07849BE8AC54}" type="slidenum">
              <a:rPr lang="de-DE" sz="1100">
                <a:solidFill>
                  <a:schemeClr val="tx1">
                    <a:lumMod val="50000"/>
                    <a:lumOff val="50000"/>
                  </a:schemeClr>
                </a:solidFill>
              </a:rPr>
              <a:pPr>
                <a:spcAft>
                  <a:spcPts val="600"/>
                </a:spcAft>
              </a:pPr>
              <a:t>6</a:t>
            </a:fld>
            <a:endParaRPr lang="de-DE" sz="1100">
              <a:solidFill>
                <a:schemeClr val="tx1">
                  <a:lumMod val="50000"/>
                  <a:lumOff val="50000"/>
                </a:schemeClr>
              </a:solidFill>
            </a:endParaRPr>
          </a:p>
        </p:txBody>
      </p:sp>
    </p:spTree>
    <p:extLst>
      <p:ext uri="{BB962C8B-B14F-4D97-AF65-F5344CB8AC3E}">
        <p14:creationId xmlns:p14="http://schemas.microsoft.com/office/powerpoint/2010/main" val="3334091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F7F07AC-00F8-84F3-BC6E-14A2442C5B32}"/>
              </a:ext>
            </a:extLst>
          </p:cNvPr>
          <p:cNvSpPr>
            <a:spLocks noGrp="1"/>
          </p:cNvSpPr>
          <p:nvPr>
            <p:ph type="title"/>
          </p:nvPr>
        </p:nvSpPr>
        <p:spPr>
          <a:xfrm>
            <a:off x="1371599" y="294538"/>
            <a:ext cx="9895951" cy="1033669"/>
          </a:xfrm>
        </p:spPr>
        <p:txBody>
          <a:bodyPr>
            <a:normAutofit/>
          </a:bodyPr>
          <a:lstStyle/>
          <a:p>
            <a:r>
              <a:rPr lang="de-DE" sz="4000">
                <a:solidFill>
                  <a:srgbClr val="FFFFFF"/>
                </a:solidFill>
              </a:rPr>
              <a:t>Quellen</a:t>
            </a:r>
            <a:endParaRPr lang="en-US" sz="4000">
              <a:solidFill>
                <a:srgbClr val="FFFFFF"/>
              </a:solidFill>
            </a:endParaRPr>
          </a:p>
        </p:txBody>
      </p:sp>
      <p:sp>
        <p:nvSpPr>
          <p:cNvPr id="3" name="Inhaltsplatzhalter 2">
            <a:extLst>
              <a:ext uri="{FF2B5EF4-FFF2-40B4-BE49-F238E27FC236}">
                <a16:creationId xmlns:a16="http://schemas.microsoft.com/office/drawing/2014/main" id="{E09BABE0-D6CA-447E-1EC6-61C4AB8B7886}"/>
              </a:ext>
            </a:extLst>
          </p:cNvPr>
          <p:cNvSpPr>
            <a:spLocks noGrp="1"/>
          </p:cNvSpPr>
          <p:nvPr>
            <p:ph idx="1"/>
          </p:nvPr>
        </p:nvSpPr>
        <p:spPr>
          <a:xfrm>
            <a:off x="1371599" y="2318197"/>
            <a:ext cx="9724031" cy="3683358"/>
          </a:xfrm>
        </p:spPr>
        <p:txBody>
          <a:bodyPr anchor="ctr">
            <a:normAutofit/>
          </a:bodyPr>
          <a:lstStyle/>
          <a:p>
            <a:r>
              <a:rPr lang="en-US" sz="2000">
                <a:hlinkClick r:id="rId2"/>
              </a:rPr>
              <a:t>https://www.leifiphysik.de/mechanik/impulserhaltung-und-stoesse/aufgabe/geschwindigkeiten-nach-einem-zentralen-elastischen-stoss</a:t>
            </a:r>
            <a:endParaRPr lang="en-US" sz="2000"/>
          </a:p>
          <a:p>
            <a:r>
              <a:rPr lang="en-US" sz="2000" dirty="0">
                <a:hlinkClick r:id="rId3"/>
              </a:rPr>
              <a:t>https://www.leifiphysik.de/mechanik/kreisbewegung/grundwissen/bahngeschwindigkeit-und-winkelgeschwindigkeit</a:t>
            </a:r>
          </a:p>
          <a:p>
            <a:r>
              <a:rPr lang="en-US" sz="2000" dirty="0">
                <a:ea typeface="+mn-lt"/>
                <a:cs typeface="+mn-lt"/>
                <a:hlinkClick r:id="rId4"/>
              </a:rPr>
              <a:t>https://www.mdpi.com/applsci/applsci-10-07636/article_deploy/html/images/applsci-10-07636-g001.png</a:t>
            </a:r>
            <a:endParaRPr lang="en-US" sz="2000" dirty="0">
              <a:ea typeface="+mn-lt"/>
              <a:cs typeface="+mn-lt"/>
            </a:endParaRPr>
          </a:p>
          <a:p>
            <a:r>
              <a:rPr lang="en-US" sz="2000" dirty="0">
                <a:ea typeface="+mn-lt"/>
                <a:cs typeface="+mn-lt"/>
              </a:rPr>
              <a:t>https://gamedev.stackexchange.com/questions/192400/in-games-physics-engines-what-is-tunneling-also-known-as-the-bullet-through</a:t>
            </a:r>
            <a:endParaRPr lang="en-US" sz="2000" dirty="0"/>
          </a:p>
        </p:txBody>
      </p:sp>
      <p:sp>
        <p:nvSpPr>
          <p:cNvPr id="4" name="Datumsplatzhalter 3">
            <a:extLst>
              <a:ext uri="{FF2B5EF4-FFF2-40B4-BE49-F238E27FC236}">
                <a16:creationId xmlns:a16="http://schemas.microsoft.com/office/drawing/2014/main" id="{8D35D0A2-8C05-F337-65EB-D430CA66655E}"/>
              </a:ext>
            </a:extLst>
          </p:cNvPr>
          <p:cNvSpPr>
            <a:spLocks noGrp="1"/>
          </p:cNvSpPr>
          <p:nvPr>
            <p:ph type="dt" sz="half" idx="10"/>
          </p:nvPr>
        </p:nvSpPr>
        <p:spPr>
          <a:xfrm>
            <a:off x="8970264" y="6455431"/>
            <a:ext cx="2743200" cy="365125"/>
          </a:xfrm>
        </p:spPr>
        <p:txBody>
          <a:bodyPr>
            <a:normAutofit/>
          </a:bodyPr>
          <a:lstStyle/>
          <a:p>
            <a:pPr algn="r">
              <a:spcAft>
                <a:spcPts val="600"/>
              </a:spcAft>
            </a:pPr>
            <a:fld id="{F93171F1-3AC1-4821-9122-C904B048FE43}" type="datetime1">
              <a:rPr lang="de-DE" sz="1100">
                <a:solidFill>
                  <a:schemeClr val="tx1">
                    <a:lumMod val="50000"/>
                    <a:lumOff val="50000"/>
                  </a:schemeClr>
                </a:solidFill>
              </a:rPr>
              <a:pPr algn="r">
                <a:spcAft>
                  <a:spcPts val="600"/>
                </a:spcAft>
              </a:pPr>
              <a:t>16.11.2025</a:t>
            </a:fld>
            <a:endParaRPr lang="de-DE" sz="1100">
              <a:solidFill>
                <a:schemeClr val="tx1">
                  <a:lumMod val="50000"/>
                  <a:lumOff val="50000"/>
                </a:schemeClr>
              </a:solidFill>
            </a:endParaRPr>
          </a:p>
        </p:txBody>
      </p:sp>
      <p:sp>
        <p:nvSpPr>
          <p:cNvPr id="5" name="Foliennummernplatzhalter 4">
            <a:extLst>
              <a:ext uri="{FF2B5EF4-FFF2-40B4-BE49-F238E27FC236}">
                <a16:creationId xmlns:a16="http://schemas.microsoft.com/office/drawing/2014/main" id="{9E8861F1-8631-1F6D-F12C-2F5C107F3971}"/>
              </a:ext>
            </a:extLst>
          </p:cNvPr>
          <p:cNvSpPr>
            <a:spLocks noGrp="1"/>
          </p:cNvSpPr>
          <p:nvPr>
            <p:ph type="sldNum" sz="quarter" idx="12"/>
          </p:nvPr>
        </p:nvSpPr>
        <p:spPr>
          <a:xfrm>
            <a:off x="11704320" y="6455431"/>
            <a:ext cx="445913" cy="365125"/>
          </a:xfrm>
        </p:spPr>
        <p:txBody>
          <a:bodyPr>
            <a:normAutofit/>
          </a:bodyPr>
          <a:lstStyle/>
          <a:p>
            <a:pPr>
              <a:spcAft>
                <a:spcPts val="600"/>
              </a:spcAft>
            </a:pPr>
            <a:fld id="{2F2A0DB8-2729-3A4D-A362-07849BE8AC54}" type="slidenum">
              <a:rPr lang="de-DE" sz="1100">
                <a:solidFill>
                  <a:schemeClr val="tx1">
                    <a:lumMod val="50000"/>
                    <a:lumOff val="50000"/>
                  </a:schemeClr>
                </a:solidFill>
              </a:rPr>
              <a:pPr>
                <a:spcAft>
                  <a:spcPts val="600"/>
                </a:spcAft>
              </a:pPr>
              <a:t>7</a:t>
            </a:fld>
            <a:endParaRPr lang="de-DE" sz="1100">
              <a:solidFill>
                <a:schemeClr val="tx1">
                  <a:lumMod val="50000"/>
                  <a:lumOff val="50000"/>
                </a:schemeClr>
              </a:solidFill>
            </a:endParaRPr>
          </a:p>
        </p:txBody>
      </p:sp>
    </p:spTree>
    <p:extLst>
      <p:ext uri="{BB962C8B-B14F-4D97-AF65-F5344CB8AC3E}">
        <p14:creationId xmlns:p14="http://schemas.microsoft.com/office/powerpoint/2010/main" val="13912913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7d5f6db-2020-4dd1-839e-dd3b12f21fc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2DCCA0D83D257042BF0086172E1E0008" ma:contentTypeVersion="6" ma:contentTypeDescription="Ein neues Dokument erstellen." ma:contentTypeScope="" ma:versionID="d724147d4db8e96e6e616531d2615b7f">
  <xsd:schema xmlns:xsd="http://www.w3.org/2001/XMLSchema" xmlns:xs="http://www.w3.org/2001/XMLSchema" xmlns:p="http://schemas.microsoft.com/office/2006/metadata/properties" xmlns:ns3="77d5f6db-2020-4dd1-839e-dd3b12f21fc0" targetNamespace="http://schemas.microsoft.com/office/2006/metadata/properties" ma:root="true" ma:fieldsID="6f58bf28d384080158b0065cd86f988f" ns3:_="">
    <xsd:import namespace="77d5f6db-2020-4dd1-839e-dd3b12f21fc0"/>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d5f6db-2020-4dd1-839e-dd3b12f21f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AA8D7F-E301-4FE2-9672-AE2F968E6D7E}">
  <ds:schemaRefs>
    <ds:schemaRef ds:uri="http://schemas.microsoft.com/sharepoint/v3/contenttype/forms"/>
  </ds:schemaRefs>
</ds:datastoreItem>
</file>

<file path=customXml/itemProps2.xml><?xml version="1.0" encoding="utf-8"?>
<ds:datastoreItem xmlns:ds="http://schemas.openxmlformats.org/officeDocument/2006/customXml" ds:itemID="{54AD9C5E-C40D-49B0-84E5-C312F238E3E0}">
  <ds:schemaRefs>
    <ds:schemaRef ds:uri="http://purl.org/dc/dcmitype/"/>
    <ds:schemaRef ds:uri="http://schemas.microsoft.com/office/2006/documentManagement/types"/>
    <ds:schemaRef ds:uri="http://purl.org/dc/elements/1.1/"/>
    <ds:schemaRef ds:uri="http://schemas.microsoft.com/office/2006/metadata/properties"/>
    <ds:schemaRef ds:uri="77d5f6db-2020-4dd1-839e-dd3b12f21fc0"/>
    <ds:schemaRef ds:uri="http://purl.org/dc/terms/"/>
    <ds:schemaRef ds:uri="http://www.w3.org/XML/1998/namespac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5EC6CB4C-74F5-41D8-9415-7A8F370CD003}">
  <ds:schemaRefs>
    <ds:schemaRef ds:uri="77d5f6db-2020-4dd1-839e-dd3b12f21f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192</Words>
  <Application>Microsoft Office PowerPoint</Application>
  <PresentationFormat>Breitbild</PresentationFormat>
  <Paragraphs>33</Paragraphs>
  <Slides>7</Slides>
  <Notes>0</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7</vt:i4>
      </vt:variant>
    </vt:vector>
  </HeadingPairs>
  <TitlesOfParts>
    <vt:vector size="11" baseType="lpstr">
      <vt:lpstr>Aptos</vt:lpstr>
      <vt:lpstr>Aptos Display</vt:lpstr>
      <vt:lpstr>Arial</vt:lpstr>
      <vt:lpstr>Office</vt:lpstr>
      <vt:lpstr>Kollisionsdetektion und -antwort</vt:lpstr>
      <vt:lpstr>Inhaltsverzeichnis</vt:lpstr>
      <vt:lpstr>Kollisionsdetektion bei balls2D</vt:lpstr>
      <vt:lpstr>Was ist Kollisionsantwort?</vt:lpstr>
      <vt:lpstr>Abfragen bei Quadtree</vt:lpstr>
      <vt:lpstr>Fragen?</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Kollisionsdetektion und -antwort</dc:title>
  <dc:creator>Dimitrij Pivovar</dc:creator>
  <cp:lastModifiedBy>Ivan Kurilin (ikurilin)</cp:lastModifiedBy>
  <cp:revision>3</cp:revision>
  <dcterms:created xsi:type="dcterms:W3CDTF">2024-12-09T12:43:42Z</dcterms:created>
  <dcterms:modified xsi:type="dcterms:W3CDTF">2025-11-16T12:25:41Z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0x0101002DCCA0D83D257042BF0086172E1E0008</vt:lpwstr>
  </property>
</Properties>
</file>